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CE4525-60C9-49DE-9745-CF0CA6450BD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B1BBC2-A5D5-4357-A67B-EB97CA89A7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2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t.wikipedia.org/wiki/%D0%93%D0%B0%D1%80%D3%99%D0%BF_%D1%82%D0%B5%D0%BB%D0%B5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2000240"/>
            <a:ext cx="6172200" cy="1894362"/>
          </a:xfrm>
        </p:spPr>
        <p:txBody>
          <a:bodyPr/>
          <a:lstStyle/>
          <a:p>
            <a:r>
              <a:rPr lang="tt-RU" dirty="0" smtClean="0"/>
              <a:t>“Әбүгалисина кыйссасы”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tt-RU" dirty="0" smtClean="0"/>
          </a:p>
          <a:p>
            <a:pPr algn="r"/>
            <a:r>
              <a:rPr lang="tt-RU" dirty="0" smtClean="0"/>
              <a:t>Набиуллина Эльза</a:t>
            </a:r>
            <a:endParaRPr lang="ru-RU" dirty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Каюм</a:t>
            </a:r>
            <a:r>
              <a:rPr lang="ru-RU" sz="4000" dirty="0" smtClean="0"/>
              <a:t> </a:t>
            </a:r>
            <a:r>
              <a:rPr lang="ru-RU" sz="4000" dirty="0" err="1" smtClean="0"/>
              <a:t>Насыйри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4357718" cy="490063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Каюм</a:t>
            </a:r>
            <a:r>
              <a:rPr lang="ru-RU" dirty="0" smtClean="0"/>
              <a:t> </a:t>
            </a:r>
            <a:r>
              <a:rPr lang="ru-RU" dirty="0" err="1" smtClean="0"/>
              <a:t>Насыйри</a:t>
            </a:r>
            <a:r>
              <a:rPr lang="ru-RU" dirty="0" smtClean="0"/>
              <a:t> 1825 </a:t>
            </a:r>
            <a:r>
              <a:rPr lang="ru-RU" dirty="0" err="1" smtClean="0"/>
              <a:t>елның </a:t>
            </a:r>
            <a:r>
              <a:rPr lang="ru-RU" dirty="0" smtClean="0"/>
              <a:t>2 </a:t>
            </a:r>
            <a:r>
              <a:rPr lang="ru-RU" dirty="0" err="1" smtClean="0"/>
              <a:t>февралендә хәзерге Яшел</a:t>
            </a:r>
            <a:r>
              <a:rPr lang="ru-RU" dirty="0" smtClean="0"/>
              <a:t> </a:t>
            </a:r>
            <a:r>
              <a:rPr lang="ru-RU" dirty="0" err="1" smtClean="0"/>
              <a:t>Үзән районының Югары</a:t>
            </a:r>
            <a:r>
              <a:rPr lang="ru-RU" dirty="0" smtClean="0"/>
              <a:t> </a:t>
            </a:r>
            <a:r>
              <a:rPr lang="ru-RU" dirty="0" err="1" smtClean="0"/>
              <a:t>Шырдан</a:t>
            </a:r>
            <a:r>
              <a:rPr lang="ru-RU" dirty="0" smtClean="0"/>
              <a:t> </a:t>
            </a:r>
            <a:r>
              <a:rPr lang="ru-RU" dirty="0" err="1" smtClean="0"/>
              <a:t>авылында</a:t>
            </a:r>
            <a:r>
              <a:rPr lang="ru-RU" dirty="0" smtClean="0"/>
              <a:t> </a:t>
            </a:r>
            <a:r>
              <a:rPr lang="ru-RU" dirty="0" err="1" smtClean="0"/>
              <a:t>дөньяга килгән</a:t>
            </a:r>
            <a:r>
              <a:rPr lang="ru-RU" dirty="0" smtClean="0"/>
              <a:t>. </a:t>
            </a:r>
            <a:r>
              <a:rPr lang="ru-RU" dirty="0" err="1" smtClean="0"/>
              <a:t>Әтисе атаклы</a:t>
            </a:r>
            <a:r>
              <a:rPr lang="ru-RU" dirty="0" smtClean="0"/>
              <a:t> мулла </a:t>
            </a:r>
            <a:r>
              <a:rPr lang="ru-RU" dirty="0" err="1" smtClean="0"/>
              <a:t>булгач</a:t>
            </a:r>
            <a:r>
              <a:rPr lang="ru-RU" dirty="0" smtClean="0"/>
              <a:t>, </a:t>
            </a:r>
            <a:r>
              <a:rPr lang="ru-RU" dirty="0" err="1" smtClean="0"/>
              <a:t>шәкертләр тәрбияләгәч</a:t>
            </a:r>
            <a:r>
              <a:rPr lang="ru-RU" dirty="0" smtClean="0"/>
              <a:t>, </a:t>
            </a:r>
            <a:r>
              <a:rPr lang="ru-RU" dirty="0" err="1" smtClean="0"/>
              <a:t>күрәсең</a:t>
            </a:r>
            <a:r>
              <a:rPr lang="ru-RU" dirty="0" smtClean="0"/>
              <a:t>, </a:t>
            </a:r>
            <a:r>
              <a:rPr lang="ru-RU" dirty="0" err="1" smtClean="0"/>
              <a:t>ул</a:t>
            </a:r>
            <a:r>
              <a:rPr lang="ru-RU" dirty="0" smtClean="0"/>
              <a:t> да </a:t>
            </a:r>
            <a:r>
              <a:rPr lang="ru-RU" dirty="0" err="1" smtClean="0"/>
              <a:t>аның юлыннан</a:t>
            </a:r>
            <a:r>
              <a:rPr lang="ru-RU" dirty="0" smtClean="0"/>
              <a:t> </a:t>
            </a:r>
            <a:r>
              <a:rPr lang="ru-RU" dirty="0" err="1" smtClean="0"/>
              <a:t>киткән</a:t>
            </a:r>
            <a:r>
              <a:rPr lang="ru-RU" dirty="0" smtClean="0"/>
              <a:t>, </a:t>
            </a:r>
            <a:r>
              <a:rPr lang="ru-RU" dirty="0" err="1" smtClean="0"/>
              <a:t>мөгаллимлек эшен</a:t>
            </a:r>
            <a:r>
              <a:rPr lang="ru-RU" dirty="0" smtClean="0"/>
              <a:t> </a:t>
            </a:r>
            <a:r>
              <a:rPr lang="ru-RU" dirty="0" err="1" smtClean="0"/>
              <a:t>сайлаган</a:t>
            </a:r>
            <a:r>
              <a:rPr lang="ru-RU" dirty="0" smtClean="0"/>
              <a:t>. </a:t>
            </a:r>
            <a:r>
              <a:rPr lang="ru-RU" dirty="0" err="1" smtClean="0"/>
              <a:t>Каюм</a:t>
            </a:r>
            <a:r>
              <a:rPr lang="ru-RU" dirty="0" smtClean="0"/>
              <a:t> </a:t>
            </a:r>
            <a:r>
              <a:rPr lang="ru-RU" dirty="0" err="1" smtClean="0"/>
              <a:t>Насыйри</a:t>
            </a:r>
            <a:r>
              <a:rPr lang="ru-RU" dirty="0" smtClean="0"/>
              <a:t> </a:t>
            </a:r>
            <a:r>
              <a:rPr lang="ru-RU" dirty="0" err="1" smtClean="0"/>
              <a:t>ул</a:t>
            </a:r>
            <a:r>
              <a:rPr lang="ru-RU" dirty="0" smtClean="0"/>
              <a:t> </a:t>
            </a:r>
            <a:r>
              <a:rPr lang="ru-RU" dirty="0" err="1" smtClean="0"/>
              <a:t>чорда</a:t>
            </a:r>
            <a:r>
              <a:rPr lang="ru-RU" dirty="0" smtClean="0"/>
              <a:t> </a:t>
            </a:r>
            <a:r>
              <a:rPr lang="ru-RU" dirty="0" err="1" smtClean="0"/>
              <a:t>теләсә</a:t>
            </a:r>
            <a:r>
              <a:rPr lang="ru-RU" dirty="0" smtClean="0"/>
              <a:t> </a:t>
            </a:r>
            <a:r>
              <a:rPr lang="ru-RU" dirty="0" err="1" smtClean="0"/>
              <a:t>кайсы</a:t>
            </a:r>
            <a:r>
              <a:rPr lang="ru-RU" dirty="0" smtClean="0"/>
              <a:t> татар </a:t>
            </a:r>
            <a:r>
              <a:rPr lang="ru-RU" dirty="0" err="1" smtClean="0"/>
              <a:t>баласы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ала </a:t>
            </a:r>
            <a:r>
              <a:rPr lang="ru-RU" dirty="0" err="1" smtClean="0"/>
              <a:t>алмаган</a:t>
            </a:r>
            <a:r>
              <a:rPr lang="ru-RU" dirty="0" smtClean="0"/>
              <a:t> </a:t>
            </a:r>
            <a:r>
              <a:rPr lang="ru-RU" dirty="0" err="1" smtClean="0"/>
              <a:t>уку</a:t>
            </a:r>
            <a:r>
              <a:rPr lang="ru-RU" dirty="0" smtClean="0"/>
              <a:t> </a:t>
            </a:r>
            <a:r>
              <a:rPr lang="ru-RU" dirty="0" err="1" smtClean="0"/>
              <a:t>йортында</a:t>
            </a:r>
            <a:r>
              <a:rPr lang="ru-RU" dirty="0" smtClean="0"/>
              <a:t> — Духовное </a:t>
            </a:r>
            <a:r>
              <a:rPr lang="ru-RU" dirty="0" err="1" smtClean="0"/>
              <a:t>учили­щеда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алган</a:t>
            </a:r>
            <a:r>
              <a:rPr lang="ru-RU" dirty="0" smtClean="0"/>
              <a:t>, </a:t>
            </a:r>
            <a:r>
              <a:rPr lang="ru-RU" dirty="0" err="1" smtClean="0"/>
              <a:t>соңыннан</a:t>
            </a:r>
            <a:r>
              <a:rPr lang="ru-RU" dirty="0" smtClean="0"/>
              <a:t> </a:t>
            </a:r>
            <a:r>
              <a:rPr lang="ru-RU" dirty="0" err="1" smtClean="0"/>
              <a:t>аның</a:t>
            </a:r>
            <a:r>
              <a:rPr lang="ru-RU" dirty="0" smtClean="0"/>
              <a:t> </a:t>
            </a:r>
            <a:r>
              <a:rPr lang="ru-RU" dirty="0" err="1" smtClean="0"/>
              <a:t>дәвамы</a:t>
            </a:r>
            <a:r>
              <a:rPr lang="ru-RU" dirty="0" smtClean="0"/>
              <a:t> </a:t>
            </a:r>
            <a:r>
              <a:rPr lang="ru-RU" dirty="0" err="1" smtClean="0"/>
              <a:t>булган</a:t>
            </a:r>
            <a:r>
              <a:rPr lang="ru-RU" dirty="0" smtClean="0"/>
              <a:t> </a:t>
            </a:r>
            <a:r>
              <a:rPr lang="ru-RU" dirty="0" err="1" smtClean="0"/>
              <a:t>Ду</a:t>
            </a:r>
            <a:r>
              <a:rPr lang="ru-RU" dirty="0" smtClean="0"/>
              <a:t>- </a:t>
            </a:r>
            <a:r>
              <a:rPr lang="ru-RU" dirty="0" err="1" smtClean="0"/>
              <a:t>ховная</a:t>
            </a:r>
            <a:r>
              <a:rPr lang="ru-RU" dirty="0" smtClean="0"/>
              <a:t> </a:t>
            </a:r>
            <a:r>
              <a:rPr lang="ru-RU" dirty="0" err="1" smtClean="0"/>
              <a:t>семинариядә</a:t>
            </a:r>
            <a:r>
              <a:rPr lang="ru-RU" dirty="0" smtClean="0"/>
              <a:t> татар теле </a:t>
            </a:r>
            <a:r>
              <a:rPr lang="ru-RU" dirty="0" err="1" smtClean="0"/>
              <a:t>укыткан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" name="Содержимое 5" descr="i (4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786314" y="1142984"/>
            <a:ext cx="3544665" cy="4948721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 smtClean="0"/>
              <a:t>Әбу </a:t>
            </a:r>
            <a:r>
              <a:rPr lang="ru-RU" sz="4000" dirty="0" smtClean="0"/>
              <a:t>Гали ибн Сина</a:t>
            </a:r>
            <a:endParaRPr lang="ru-RU" dirty="0"/>
          </a:p>
        </p:txBody>
      </p:sp>
      <p:pic>
        <p:nvPicPr>
          <p:cNvPr id="4" name="Содержимое 3" descr="220px-Avicenna-miniatu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714488"/>
            <a:ext cx="4572032" cy="4572032"/>
          </a:xfrm>
        </p:spPr>
      </p:pic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85720" y="1571612"/>
            <a:ext cx="3657600" cy="4572000"/>
          </a:xfrm>
        </p:spPr>
        <p:txBody>
          <a:bodyPr/>
          <a:lstStyle/>
          <a:p>
            <a:r>
              <a:rPr lang="ru-RU" b="1" dirty="0" err="1" smtClean="0"/>
              <a:t>Әбу </a:t>
            </a:r>
            <a:r>
              <a:rPr lang="ru-RU" b="1" dirty="0" smtClean="0"/>
              <a:t>Гали ибн Сина</a:t>
            </a:r>
            <a:r>
              <a:rPr lang="ru-RU" dirty="0" smtClean="0"/>
              <a:t> (</a:t>
            </a:r>
            <a:r>
              <a:rPr lang="ru-RU" dirty="0" err="1" smtClean="0">
                <a:hlinkClick r:id="rId3" tooltip="Гарәп теле"/>
              </a:rPr>
              <a:t>гарәп</a:t>
            </a:r>
            <a:r>
              <a:rPr lang="ru-RU" dirty="0" smtClean="0">
                <a:hlinkClick r:id="rId3" tooltip="Гарәп теле"/>
              </a:rPr>
              <a:t>.</a:t>
            </a:r>
            <a:r>
              <a:rPr lang="ru-RU" dirty="0" smtClean="0"/>
              <a:t> </a:t>
            </a:r>
            <a:r>
              <a:rPr lang="ar-AE" dirty="0" smtClean="0"/>
              <a:t>ابو علی حسین بن عبدالله بن سینا‎) – </a:t>
            </a:r>
            <a:r>
              <a:rPr lang="ru-RU" dirty="0" err="1" smtClean="0"/>
              <a:t>урта</a:t>
            </a:r>
            <a:r>
              <a:rPr lang="ru-RU" dirty="0" smtClean="0"/>
              <a:t> </a:t>
            </a:r>
            <a:r>
              <a:rPr lang="ru-RU" dirty="0" err="1" smtClean="0"/>
              <a:t>гасыр</a:t>
            </a:r>
            <a:r>
              <a:rPr lang="ru-RU" dirty="0" smtClean="0"/>
              <a:t> </a:t>
            </a:r>
            <a:r>
              <a:rPr lang="ru-RU" dirty="0" err="1" smtClean="0"/>
              <a:t>мөселман дөньясының </a:t>
            </a:r>
            <a:r>
              <a:rPr lang="ru-RU" dirty="0" smtClean="0"/>
              <a:t>энциклопедист </a:t>
            </a:r>
            <a:r>
              <a:rPr lang="ru-RU" dirty="0" err="1" smtClean="0"/>
              <a:t>галиме</a:t>
            </a:r>
            <a:r>
              <a:rPr lang="ru-RU" dirty="0" smtClean="0"/>
              <a:t>, </a:t>
            </a:r>
            <a:r>
              <a:rPr lang="ru-RU" dirty="0" err="1" smtClean="0"/>
              <a:t>беренче</a:t>
            </a:r>
            <a:r>
              <a:rPr lang="ru-RU" dirty="0" smtClean="0"/>
              <a:t> </a:t>
            </a:r>
            <a:r>
              <a:rPr lang="ru-RU" dirty="0" err="1" smtClean="0"/>
              <a:t>чиратта</a:t>
            </a:r>
            <a:r>
              <a:rPr lang="ru-RU" dirty="0" smtClean="0"/>
              <a:t> </a:t>
            </a:r>
            <a:r>
              <a:rPr lang="ru-RU" dirty="0" err="1" smtClean="0"/>
              <a:t>табиб</a:t>
            </a:r>
            <a:r>
              <a:rPr lang="ru-RU" dirty="0" smtClean="0"/>
              <a:t> </a:t>
            </a:r>
            <a:r>
              <a:rPr lang="ru-RU" dirty="0" err="1" smtClean="0"/>
              <a:t>буларак</a:t>
            </a:r>
            <a:r>
              <a:rPr lang="ru-RU" dirty="0" smtClean="0"/>
              <a:t> </a:t>
            </a:r>
            <a:r>
              <a:rPr lang="ru-RU" dirty="0" err="1" smtClean="0"/>
              <a:t>билгеле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dirty="0" smtClean="0"/>
              <a:t>“Әбүгалисина кыйссасы”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t-RU" dirty="0" smtClean="0"/>
              <a:t>“Әбүгалисина кыйссасы” Каюм Насыйри иҗат иткән әсәрләрнең иң күренеклесе. Ул урта гасыр Көнчыгыш мөселман галиме, фәлсәфәчесе, табибы турында язылган. Әсәр көнчыгыш дөньясында киң таралган мифлар, легендалар һәм хикәятләргә таянып язылган.</a:t>
            </a:r>
            <a:endParaRPr lang="ru-RU" dirty="0"/>
          </a:p>
        </p:txBody>
      </p:sp>
      <p:pic>
        <p:nvPicPr>
          <p:cNvPr id="5" name="Содержимое 4" descr="K-Nasiri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357686" y="1500174"/>
            <a:ext cx="3682044" cy="4925894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215370" cy="3929090"/>
          </a:xfrm>
        </p:spPr>
        <p:txBody>
          <a:bodyPr>
            <a:normAutofit/>
          </a:bodyPr>
          <a:lstStyle/>
          <a:p>
            <a:r>
              <a:rPr lang="tt-RU" dirty="0" smtClean="0"/>
              <a:t>Кыйссаның </a:t>
            </a:r>
            <a:r>
              <a:rPr lang="ru-RU" dirty="0" err="1" smtClean="0"/>
              <a:t>үзәгенә тирән белемле</a:t>
            </a:r>
            <a:r>
              <a:rPr lang="ru-RU" dirty="0" smtClean="0"/>
              <a:t>, </a:t>
            </a:r>
            <a:r>
              <a:rPr lang="ru-RU" dirty="0" err="1" smtClean="0"/>
              <a:t>югары</a:t>
            </a:r>
            <a:r>
              <a:rPr lang="ru-RU" dirty="0" smtClean="0"/>
              <a:t> </a:t>
            </a:r>
            <a:r>
              <a:rPr lang="ru-RU" dirty="0" err="1" smtClean="0"/>
              <a:t>әхлаклы </a:t>
            </a:r>
            <a:r>
              <a:rPr lang="ru-RU" dirty="0" smtClean="0"/>
              <a:t>герой </a:t>
            </a:r>
            <a:r>
              <a:rPr lang="ru-RU" dirty="0" err="1" smtClean="0"/>
              <a:t>куелган</a:t>
            </a:r>
            <a:r>
              <a:rPr lang="ru-RU" dirty="0" smtClean="0"/>
              <a:t>. </a:t>
            </a:r>
            <a:r>
              <a:rPr lang="ru-RU" dirty="0" err="1" smtClean="0"/>
              <a:t>Ул</a:t>
            </a:r>
            <a:r>
              <a:rPr lang="ru-RU" dirty="0" smtClean="0"/>
              <a:t> </a:t>
            </a:r>
            <a:r>
              <a:rPr lang="ru-RU" dirty="0" err="1" smtClean="0"/>
              <a:t>инде</a:t>
            </a:r>
            <a:r>
              <a:rPr lang="ru-RU" dirty="0" smtClean="0"/>
              <a:t> </a:t>
            </a:r>
            <a:r>
              <a:rPr lang="ru-RU" dirty="0" err="1" smtClean="0"/>
              <a:t>табигатьне</a:t>
            </a:r>
            <a:r>
              <a:rPr lang="ru-RU" dirty="0" smtClean="0"/>
              <a:t> </a:t>
            </a:r>
            <a:r>
              <a:rPr lang="ru-RU" dirty="0" err="1" smtClean="0"/>
              <a:t>үз көченә буйсындыру</a:t>
            </a:r>
            <a:r>
              <a:rPr lang="ru-RU" dirty="0" smtClean="0"/>
              <a:t> </a:t>
            </a:r>
            <a:r>
              <a:rPr lang="ru-RU" dirty="0" err="1" smtClean="0"/>
              <a:t>дәрәҗәсенә ирешкән.</a:t>
            </a:r>
            <a:r>
              <a:rPr lang="ru-RU" dirty="0" smtClean="0"/>
              <a:t> </a:t>
            </a:r>
            <a:r>
              <a:rPr lang="ru-RU" dirty="0" err="1" smtClean="0"/>
              <a:t>Акыл</a:t>
            </a:r>
            <a:r>
              <a:rPr lang="ru-RU" dirty="0" smtClean="0"/>
              <a:t> </a:t>
            </a:r>
            <a:r>
              <a:rPr lang="ru-RU" dirty="0" err="1" smtClean="0"/>
              <a:t>аңламастай нәрсәләргә ирешкән Әбугалисина үз чорында</a:t>
            </a:r>
            <a:r>
              <a:rPr lang="ru-RU" dirty="0" smtClean="0"/>
              <a:t> </a:t>
            </a:r>
            <a:r>
              <a:rPr lang="ru-RU" dirty="0" err="1" smtClean="0"/>
              <a:t>ук</a:t>
            </a:r>
            <a:r>
              <a:rPr lang="ru-RU" dirty="0" smtClean="0"/>
              <a:t> </a:t>
            </a:r>
            <a:r>
              <a:rPr lang="ru-RU" dirty="0" err="1" smtClean="0"/>
              <a:t>кешеләргә сихер</a:t>
            </a:r>
            <a:r>
              <a:rPr lang="ru-RU" dirty="0" smtClean="0"/>
              <a:t> </a:t>
            </a:r>
            <a:r>
              <a:rPr lang="ru-RU" dirty="0" err="1" smtClean="0"/>
              <a:t>иясе</a:t>
            </a:r>
            <a:r>
              <a:rPr lang="ru-RU" dirty="0" smtClean="0"/>
              <a:t>, </a:t>
            </a:r>
            <a:r>
              <a:rPr lang="ru-RU" dirty="0" err="1" smtClean="0"/>
              <a:t>тылсымчы</a:t>
            </a:r>
            <a:r>
              <a:rPr lang="ru-RU" dirty="0" smtClean="0"/>
              <a:t> </a:t>
            </a:r>
            <a:r>
              <a:rPr lang="ru-RU" dirty="0" err="1" smtClean="0"/>
              <a:t>булып</a:t>
            </a:r>
            <a:r>
              <a:rPr lang="ru-RU" dirty="0" smtClean="0"/>
              <a:t> </a:t>
            </a:r>
            <a:r>
              <a:rPr lang="ru-RU" dirty="0" err="1" smtClean="0"/>
              <a:t>күренгәндер Дөрес, аның туганы</a:t>
            </a:r>
            <a:r>
              <a:rPr lang="ru-RU" dirty="0" smtClean="0"/>
              <a:t> </a:t>
            </a:r>
            <a:r>
              <a:rPr lang="ru-RU" dirty="0" err="1" smtClean="0"/>
              <a:t>һәм көндәше Әбелхарис </a:t>
            </a:r>
            <a:r>
              <a:rPr lang="ru-RU" dirty="0" smtClean="0"/>
              <a:t>та </a:t>
            </a:r>
            <a:r>
              <a:rPr lang="ru-RU" dirty="0" err="1" smtClean="0"/>
              <a:t>наданнардан</a:t>
            </a:r>
            <a:r>
              <a:rPr lang="ru-RU" dirty="0" smtClean="0"/>
              <a:t> </a:t>
            </a:r>
            <a:r>
              <a:rPr lang="ru-RU" dirty="0" err="1" smtClean="0"/>
              <a:t>түгел</a:t>
            </a:r>
            <a:r>
              <a:rPr lang="ru-RU" dirty="0" smtClean="0"/>
              <a:t>, </a:t>
            </a:r>
            <a:r>
              <a:rPr lang="ru-RU" dirty="0" err="1" smtClean="0"/>
              <a:t>әмма әхлаксызлык</a:t>
            </a:r>
            <a:r>
              <a:rPr lang="ru-RU" dirty="0" smtClean="0"/>
              <a:t>, </a:t>
            </a:r>
            <a:r>
              <a:rPr lang="ru-RU" dirty="0" err="1" smtClean="0"/>
              <a:t>түрәләргә ялагайлык</a:t>
            </a:r>
            <a:r>
              <a:rPr lang="ru-RU" dirty="0" smtClean="0"/>
              <a:t>, </a:t>
            </a:r>
            <a:r>
              <a:rPr lang="ru-RU" dirty="0" err="1" smtClean="0"/>
              <a:t>шуларга</a:t>
            </a:r>
            <a:r>
              <a:rPr lang="ru-RU" dirty="0" smtClean="0"/>
              <a:t> </a:t>
            </a:r>
            <a:r>
              <a:rPr lang="ru-RU" dirty="0" err="1" smtClean="0"/>
              <a:t>ярдәм итүе</a:t>
            </a:r>
            <a:r>
              <a:rPr lang="ru-RU" dirty="0" smtClean="0"/>
              <a:t>, </a:t>
            </a:r>
            <a:r>
              <a:rPr lang="ru-RU" dirty="0" err="1" smtClean="0"/>
              <a:t>явызларны</a:t>
            </a:r>
            <a:r>
              <a:rPr lang="ru-RU" dirty="0" smtClean="0"/>
              <a:t> </a:t>
            </a:r>
            <a:r>
              <a:rPr lang="ru-RU" dirty="0" err="1" smtClean="0"/>
              <a:t>баету</a:t>
            </a:r>
            <a:r>
              <a:rPr lang="ru-RU" dirty="0" smtClean="0"/>
              <a:t> </a:t>
            </a:r>
            <a:r>
              <a:rPr lang="ru-RU" dirty="0" err="1" smtClean="0"/>
              <a:t>өчен тырышуы</a:t>
            </a:r>
            <a:r>
              <a:rPr lang="ru-RU" dirty="0" smtClean="0"/>
              <a:t> </a:t>
            </a:r>
            <a:r>
              <a:rPr lang="ru-RU" dirty="0" err="1" smtClean="0"/>
              <a:t>аны</a:t>
            </a:r>
            <a:r>
              <a:rPr lang="ru-RU" dirty="0" smtClean="0"/>
              <a:t> </a:t>
            </a:r>
            <a:r>
              <a:rPr lang="ru-RU" dirty="0" err="1" smtClean="0"/>
              <a:t>тискәре геройлар</a:t>
            </a:r>
            <a:r>
              <a:rPr lang="ru-RU" dirty="0" smtClean="0"/>
              <a:t> </a:t>
            </a:r>
            <a:r>
              <a:rPr lang="ru-RU" dirty="0" err="1" smtClean="0"/>
              <a:t>рәтенә бастыра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Содержимое 5" descr="Ислам-галимнәре-фото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071934" y="4071942"/>
            <a:ext cx="4585136" cy="2581036"/>
          </a:xfrm>
        </p:spPr>
      </p:pic>
      <p:sp>
        <p:nvSpPr>
          <p:cNvPr id="7" name="Прямоугольник 6"/>
          <p:cNvSpPr/>
          <p:nvPr/>
        </p:nvSpPr>
        <p:spPr>
          <a:xfrm>
            <a:off x="500034" y="3929066"/>
            <a:ext cx="3429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/>
              <a:t>Миңа “Әбүгалисинә кыйссасы” бик ошады.</a:t>
            </a:r>
            <a:endParaRPr lang="ru-RU" sz="24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92893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t-RU" sz="3600" dirty="0" smtClean="0"/>
              <a:t>Игътибарыгыз өчен рәхмәт!</a:t>
            </a:r>
            <a:endParaRPr lang="ru-RU" sz="36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201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“Әбүгалисина кыйссасы” </vt:lpstr>
      <vt:lpstr>Каюм Насыйри</vt:lpstr>
      <vt:lpstr>Әбу Гали ибн Сина</vt:lpstr>
      <vt:lpstr>“Әбүгалисина кыйссасы”</vt:lpstr>
      <vt:lpstr>Презентация PowerPoint</vt:lpstr>
      <vt:lpstr>Игътибарыгыз өчен рәхмәт!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5</cp:revision>
  <dcterms:created xsi:type="dcterms:W3CDTF">2016-11-06T16:59:39Z</dcterms:created>
  <dcterms:modified xsi:type="dcterms:W3CDTF">2020-04-22T18:44:41Z</dcterms:modified>
</cp:coreProperties>
</file>